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0F3-8BF7-43F8-B4F5-8B32482BA74C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E653-37EC-4E53-9548-C4FD061A1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5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70F3-8BF7-43F8-B4F5-8B32482BA74C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E653-37EC-4E53-9548-C4FD061A1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roblems.ru/view_problem_details_new.php?id=111909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smtClean="0"/>
              <a:t>Творческие задачи в 6-9 классах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ru-RU" sz="3600" b="1" smtClean="0">
                <a:latin typeface="Arial" pitchFamily="34" charset="0"/>
                <a:cs typeface="Arial" pitchFamily="34" charset="0"/>
              </a:rPr>
              <a:t>Иван Валериевич Ященко</a:t>
            </a:r>
            <a:br>
              <a:rPr lang="ru-RU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iv@mccme.ru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731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smtClean="0"/>
              <a:t>Даны две картофелины произвольной формы и размера. Докажите, что по поверхности каждой из них можно проложить по проволочке так, что получатся два изогнутых колечка (не обязательно плоских), одинаковых по форме и размеру. 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56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smtClean="0"/>
              <a:t>Посмотрим на поверхности картофелин как на абстрактные геометрические фигуры.</a:t>
            </a:r>
            <a:br>
              <a:rPr lang="ru-RU" sz="2800" smtClean="0"/>
            </a:br>
            <a:r>
              <a:rPr lang="ru-RU" sz="2800" smtClean="0"/>
              <a:t>Подвинем их так, чтобы они пересеклись.</a:t>
            </a:r>
            <a:br>
              <a:rPr lang="ru-RU" sz="2800" smtClean="0"/>
            </a:br>
            <a:r>
              <a:rPr lang="ru-RU" sz="2800" smtClean="0"/>
              <a:t>Возьмём маркер и нарисуем возникшую на пересечении замкнутую кривую на каждой из картофелин</a:t>
            </a:r>
            <a:br>
              <a:rPr lang="ru-RU" sz="2800" smtClean="0"/>
            </a:br>
            <a:r>
              <a:rPr lang="ru-RU" sz="2800" smtClean="0"/>
              <a:t>Это и есть пути, по которым можно проложить проволочки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57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81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77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>
                <a:hlinkClick r:id="rId2"/>
              </a:rPr>
              <a:t>http://www.problems.ru/view_problem_details_new.php?id=111909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94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smtClean="0"/>
              <a:t>СПАСИБО ЗА ВНИМАНИЕ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ru-RU" sz="3600" b="1" smtClean="0">
                <a:latin typeface="Arial" pitchFamily="34" charset="0"/>
                <a:cs typeface="Arial" pitchFamily="34" charset="0"/>
              </a:rPr>
              <a:t>Иван Валериевич Ященко</a:t>
            </a:r>
            <a:br>
              <a:rPr lang="ru-RU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iv@mccme.ru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904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Математика – реальность на символьном языке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604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Главное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762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Существенная часть «нужной» математики – это кружки, внеклассная работа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 сожалению?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68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Примеры проблем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159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Текстовые задачи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593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Творческие задачи для всех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513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effectLst/>
              </a:rPr>
              <a:t>Квадрат 3×3 заполнен цифрами так, как показано на рисунке слева. Разрешается ходить по клеткам этого квадрата, переходя из клетки в соседнюю (по стороне), но ни в какую клетку не разрешается попадать дважды. Петя прошел, как показано на рисунке справа, и выписал по порядку все цифры, встретившиеся по пути, – получилось число 84937561. Нарисуйте другой путь так, чтобы получилось число побольше (чем больше, тем лучше).</a:t>
            </a:r>
            <a:endParaRPr lang="ru-RU" sz="24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279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 сколько частей делят плоскость </a:t>
            </a:r>
            <a:r>
              <a:rPr lang="en-US" smtClean="0"/>
              <a:t>n</a:t>
            </a:r>
            <a:r>
              <a:rPr lang="ru-RU" smtClean="0"/>
              <a:t>-прямых</a:t>
            </a:r>
            <a:r>
              <a:rPr lang="en-US" smtClean="0"/>
              <a:t>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25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Творческие задачи в 6-9 классах  Иван Валериевич Ященко iv@mccme.ru</vt:lpstr>
      <vt:lpstr>Математика – реальность на символьном языке</vt:lpstr>
      <vt:lpstr>Главное</vt:lpstr>
      <vt:lpstr>Существенная часть «нужной» математики – это кружки, внеклассная работа  К сожалению?</vt:lpstr>
      <vt:lpstr>Примеры проблем</vt:lpstr>
      <vt:lpstr>Текстовые задачи</vt:lpstr>
      <vt:lpstr>Творческие задачи для всех</vt:lpstr>
      <vt:lpstr>Квадрат 3×3 заполнен цифрами так, как показано на рисунке слева. Разрешается ходить по клеткам этого квадрата, переходя из клетки в соседнюю (по стороне), но ни в какую клетку не разрешается попадать дважды. Петя прошел, как показано на рисунке справа, и выписал по порядку все цифры, встретившиеся по пути, – получилось число 84937561. Нарисуйте другой путь так, чтобы получилось число побольше (чем больше, тем лучше).</vt:lpstr>
      <vt:lpstr>На сколько частей делят плоскость n-прямых?</vt:lpstr>
      <vt:lpstr>Даны две картофелины произвольной формы и размера. Докажите, что по поверхности каждой из них можно проложить по проволочке так, что получатся два изогнутых колечка (не обязательно плоских), одинаковых по форме и размеру. </vt:lpstr>
      <vt:lpstr>Посмотрим на поверхности картофелин как на абстрактные геометрические фигуры. Подвинем их так, чтобы они пересеклись. Возьмём маркер и нарисуем возникшую на пересечении замкнутую кривую на каждой из картофелин Это и есть пути, по которым можно проложить проволочки</vt:lpstr>
      <vt:lpstr>Презентация PowerPoint</vt:lpstr>
      <vt:lpstr>Презентация PowerPoint</vt:lpstr>
      <vt:lpstr>http://www.problems.ru/view_problem_details_new.php?id=111909</vt:lpstr>
      <vt:lpstr>СПАСИБО ЗА ВНИМАНИЕ  Иван Валериевич Ященко iv@mccme.ru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задачи в 6-9 классах  Иван Валериевич Ященко iv@mccme.ru</dc:title>
  <dc:creator>иван</dc:creator>
  <cp:lastModifiedBy>иван</cp:lastModifiedBy>
  <cp:revision>1</cp:revision>
  <dcterms:created xsi:type="dcterms:W3CDTF">2012-11-06T13:20:25Z</dcterms:created>
  <dcterms:modified xsi:type="dcterms:W3CDTF">2012-11-06T13:20:25Z</dcterms:modified>
</cp:coreProperties>
</file>