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3D8DB2C-5A31-4601-840B-08189CF337E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17A65B6-1D8C-4BDB-B971-320F4B5E8AC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</a:rPr>
              <a:t>22 апреля 2015 г.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800" dirty="0" smtClean="0"/>
              <a:t>Академическому университету предоставлен </a:t>
            </a:r>
            <a:r>
              <a:rPr lang="ru-RU" sz="2800" b="1" dirty="0"/>
              <a:t>постоянный бесплатный</a:t>
            </a:r>
            <a:r>
              <a:rPr lang="ru-RU" sz="2800" dirty="0" smtClean="0"/>
              <a:t> доступ </a:t>
            </a:r>
            <a:r>
              <a:rPr lang="ru-RU" sz="2800" dirty="0" smtClean="0"/>
              <a:t>ко всему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бесплатному контенту  ЭБС Лань. </a:t>
            </a:r>
            <a:br>
              <a:rPr lang="ru-RU" sz="2800" dirty="0" smtClean="0"/>
            </a:br>
            <a:endParaRPr lang="ru-RU" sz="2800" dirty="0" smtClean="0"/>
          </a:p>
          <a:p>
            <a:r>
              <a:rPr lang="ru-RU" dirty="0" smtClean="0"/>
              <a:t>Для работы с ЭБС необходимо зайти на сайт </a:t>
            </a:r>
            <a:r>
              <a:rPr lang="ru-RU" b="1" dirty="0"/>
              <a:t>e.lanbook.com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любого компьютера нашего учебного заведения (библиотеки), подключенного к сети.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8680"/>
            <a:ext cx="44577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13937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8680"/>
            <a:ext cx="44577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1997839"/>
            <a:ext cx="770485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u="sng" dirty="0" smtClean="0">
                <a:effectLst/>
              </a:rPr>
              <a:t>ЭБС – это следующие возможности</a:t>
            </a:r>
            <a:r>
              <a:rPr lang="ru-RU" sz="3200" dirty="0" smtClean="0"/>
              <a:t>:</a:t>
            </a:r>
          </a:p>
          <a:p>
            <a:r>
              <a:rPr lang="ru-RU" dirty="0" smtClean="0"/>
              <a:t> </a:t>
            </a:r>
          </a:p>
          <a:p>
            <a:r>
              <a:rPr lang="ru-RU" b="1" dirty="0" smtClean="0">
                <a:effectLst/>
              </a:rPr>
              <a:t>Личный кабинет пользователя </a:t>
            </a:r>
            <a:endParaRPr lang="ru-RU" dirty="0" smtClean="0"/>
          </a:p>
          <a:p>
            <a:r>
              <a:rPr lang="ru-RU" dirty="0" smtClean="0"/>
              <a:t>   </a:t>
            </a:r>
            <a:r>
              <a:rPr lang="ru-RU" sz="2400" dirty="0" smtClean="0"/>
              <a:t>• виртуальная книжная полка;</a:t>
            </a:r>
          </a:p>
          <a:p>
            <a:r>
              <a:rPr lang="ru-RU" sz="2400" dirty="0" smtClean="0"/>
              <a:t>   • заметки к книгам;</a:t>
            </a:r>
          </a:p>
          <a:p>
            <a:r>
              <a:rPr lang="ru-RU" sz="2400" dirty="0" smtClean="0"/>
              <a:t>   • создание закладок в книге (с комментариями к ним);</a:t>
            </a:r>
          </a:p>
          <a:p>
            <a:r>
              <a:rPr lang="ru-RU" sz="2400" dirty="0" smtClean="0"/>
              <a:t>   • цитирование текстовых фрагментов;</a:t>
            </a:r>
          </a:p>
          <a:p>
            <a:r>
              <a:rPr lang="ru-RU" sz="2400" dirty="0" smtClean="0"/>
              <a:t>   • конспектирование;</a:t>
            </a:r>
          </a:p>
          <a:p>
            <a:r>
              <a:rPr lang="ru-RU" sz="2400" dirty="0" smtClean="0"/>
              <a:t>   • удаленный доступ;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968725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Другая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36</TotalTime>
  <Words>9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Базовая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VF</dc:creator>
  <cp:lastModifiedBy>VF</cp:lastModifiedBy>
  <cp:revision>6</cp:revision>
  <dcterms:created xsi:type="dcterms:W3CDTF">2015-04-23T08:15:59Z</dcterms:created>
  <dcterms:modified xsi:type="dcterms:W3CDTF">2015-04-23T08:52:21Z</dcterms:modified>
</cp:coreProperties>
</file>